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8" r:id="rId4"/>
    <p:sldId id="272" r:id="rId5"/>
    <p:sldId id="273" r:id="rId6"/>
    <p:sldId id="274" r:id="rId7"/>
    <p:sldId id="275" r:id="rId8"/>
    <p:sldId id="276" r:id="rId9"/>
    <p:sldId id="27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>
      <p:cViewPr varScale="1">
        <p:scale>
          <a:sx n="102" d="100"/>
          <a:sy n="102" d="100"/>
        </p:scale>
        <p:origin x="14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7E555-4D20-D427-A66A-08A558341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BB2525-6D4B-5B58-6D05-16CED02F1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BC0641-056D-DC0E-F6F5-8DBF589F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B3560B-82F1-576D-CB1D-7A475D38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18D480-EAB3-873E-5050-156C6174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67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CF380-051F-621F-6653-46C5AD1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D0459F7-10E8-A817-BA9F-C432AA75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89CF05-9A65-411E-1FDC-E16A1E58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BEA0EC-D3FA-0BCC-3C4E-00930156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486DC6-846A-9F4E-7AEC-0F9776A2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44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E5F3F73-662B-980D-99C4-C20473830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4C5E6B-DC31-E0CE-6680-2ACAA990C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09F54B-7D8F-43A9-C45C-DFE1537C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BCF25B-13C2-8341-844A-8451C10D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45B3D7-E01E-F213-9066-0404A82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6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D33AB2-5FED-9F3E-B9E2-EFC47B09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2E5AB8-9052-FCEB-FE79-FE54622AB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D696-F031-6E99-CCFD-4ED468AA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D2D14-82C5-0278-1DA3-418F7668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63D3DD-34C5-AB42-E6F5-BCB32221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23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5DD28D-BDB7-ACB8-C3FD-ACF673D0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3275B8-EFB0-60C4-511C-9A9BB0F3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056612-1C74-3EAE-AA60-5B22347E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C4CC77-6A76-9F86-1A60-EFCD2DD3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8613AE-F4DA-3656-8D0F-99DB0838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00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3D01D6-9D72-C1FE-68F6-6BBCC65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4BCDA1-56CF-2B0D-B26D-E08422C9D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C65477-EC6F-A71E-4DD6-9EAF50E57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D9BF70-4832-4F56-0D7F-505DF9F8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A0DD7C-6A14-53DC-6EDD-4F33CADD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2BA28E-6274-A5C7-F865-435539AF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44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46E08D-2700-99D1-88DF-BBAA7EB1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1BA63-4C42-4F08-95BC-C906953F7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2D529F-6865-4F56-392E-E3495A68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672727-A251-5B43-9D3B-AE29CBFBC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6386457-20FB-0A4B-C6FC-D16924BA4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DCECF51-FBC4-F9F7-539C-DCCE762C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D6476-5F6A-B3C9-5093-27B7F2F9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2634BB-C72D-03F1-194A-2F3DCC95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7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2A014-2FBF-4CE1-768F-9ACBAA2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6111D8-1159-9CFE-5214-22583EBD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E7477E-84ED-F6DF-DFA7-2D77EF65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CA36C4-D8EC-40FA-3E02-FF05D228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1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5851F1B-1DFC-91D4-2217-3E76CEBA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4EF53B8-15C8-3980-3A10-8EC413FA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7E949-D4EE-C6D1-5C8B-36EFB1BD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6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2BF7E-D19E-4F00-2366-93D3A6DC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9FE573-62A9-1404-D451-CA0E2CE8C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041528-09A3-221B-19B9-304F6F85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5DDDBC-F1C2-1115-A5AF-1D28A3D4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FC84DB-7DC5-B530-DD1D-AB37AFF1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716782-E9C0-9284-756B-62DC0978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98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719474-801D-0A12-A510-60D2E05B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A39AA32-BD25-1E79-6841-4728B58B9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209D55-7FD8-6494-D9F1-3FF92BA16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F6CE7F-D564-8691-6C3B-7BC2E2E0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B560A4-36A2-1BEE-0C13-F26831ED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5562C4-65EF-4908-9F69-DDEDC5B9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12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2851D78-A920-353D-F5A1-7AE4E212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6BC6A9-2991-278C-2DAD-4191393A4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BF2471-B12B-0F1B-6F51-A257816A0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5C731-CFDB-C54E-864B-B651D7291EF1}" type="datetimeFigureOut">
              <a:rPr lang="it-IT" smtClean="0"/>
              <a:t>08/09/2024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9EEBF1-8C79-35F8-63EC-5E97B24A9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813178-7963-4807-C339-D603EB81D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4AC74-3739-C245-9094-73395AC262C6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5161-249A-06E1-8C2C-E35B7B511E3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266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sampadab17/network-intrusion-det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kdd.ics.uci.edu/databases/kddcup99/task.htm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8D2570-211C-2C75-752E-F40703F8F59D}"/>
              </a:ext>
            </a:extLst>
          </p:cNvPr>
          <p:cNvSpPr txBox="1"/>
          <p:nvPr/>
        </p:nvSpPr>
        <p:spPr>
          <a:xfrm>
            <a:off x="-223935" y="77444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Intrusion Detection System </a:t>
            </a:r>
          </a:p>
          <a:p>
            <a:pPr algn="ctr"/>
            <a:r>
              <a:rPr lang="en-US" sz="3200" b="1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Machine Learning and Deep Learning models compared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3F686A-F7DC-3E9C-0088-8F7D62C190E1}"/>
              </a:ext>
            </a:extLst>
          </p:cNvPr>
          <p:cNvSpPr txBox="1"/>
          <p:nvPr/>
        </p:nvSpPr>
        <p:spPr>
          <a:xfrm>
            <a:off x="4329961" y="5416810"/>
            <a:ext cx="24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Filippo Ciliberti mat. 000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7167DF-653F-BDC4-3920-C3DCA4C487ED}"/>
              </a:ext>
            </a:extLst>
          </p:cNvPr>
          <p:cNvSpPr txBox="1"/>
          <p:nvPr/>
        </p:nvSpPr>
        <p:spPr>
          <a:xfrm>
            <a:off x="3386668" y="4770479"/>
            <a:ext cx="541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Master’s degree in Digital Transformation Management </a:t>
            </a:r>
          </a:p>
          <a:p>
            <a:pPr algn="ctr"/>
            <a:r>
              <a:rPr lang="en-US" dirty="0"/>
              <a:t>University of Bologna</a:t>
            </a:r>
          </a:p>
        </p:txBody>
      </p:sp>
    </p:spTree>
    <p:extLst>
      <p:ext uri="{BB962C8B-B14F-4D97-AF65-F5344CB8AC3E}">
        <p14:creationId xmlns:p14="http://schemas.microsoft.com/office/powerpoint/2010/main" val="99725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5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Raw Data</a:t>
            </a:r>
            <a:br>
              <a:rPr lang="it-IT" dirty="0"/>
            </a:br>
            <a:r>
              <a:rPr lang="en-US" sz="1200" dirty="0">
                <a:hlinkClick r:id="rId2"/>
              </a:rPr>
              <a:t>https://www.kaggle.com/datasets/sampadab17/network-intrusion-detection</a:t>
            </a:r>
            <a:r>
              <a:rPr lang="en-US" sz="1200" dirty="0"/>
              <a:t> </a:t>
            </a: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94A20-CD67-BB3D-E7DA-05650D59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0" y="1036948"/>
            <a:ext cx="2949873" cy="1819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1CD2F-70E8-F589-DF54-3872AF33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6" y="3039421"/>
            <a:ext cx="8058386" cy="2781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A167AF-2D21-6FFA-8C57-711D7ECB9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752" y="669303"/>
            <a:ext cx="3441667" cy="60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5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Exploratory Data Analysis</a:t>
            </a:r>
            <a:br>
              <a:rPr lang="it-IT" dirty="0"/>
            </a:br>
            <a:endParaRPr lang="it-IT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A0F62-7BC7-8792-3DF2-573EBBFC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538"/>
            <a:ext cx="3698772" cy="2689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7E021-DEB2-F845-418E-820AB338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70" y="704344"/>
            <a:ext cx="3582511" cy="335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676E2-E10C-0EF6-882D-726B88A2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9" y="3569823"/>
            <a:ext cx="686653" cy="1168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E7369-AF4B-E8D6-5C42-637767DD9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680" y="704344"/>
            <a:ext cx="4243760" cy="3104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7705D-C9A3-6004-5271-BD65AD462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045" y="4154031"/>
            <a:ext cx="3326082" cy="26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0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5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Feature Engineering</a:t>
            </a:r>
            <a:br>
              <a:rPr lang="it-IT" dirty="0"/>
            </a:b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B6FD5-1C99-6471-8A93-F1AE5BD9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99" y="4694976"/>
            <a:ext cx="6877316" cy="1507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EFFE5-8078-FDB8-EBCB-79774918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478" y="932833"/>
            <a:ext cx="3536905" cy="3252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E4C5B-DA38-FCEA-E674-FFC2F42F2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907"/>
            <a:ext cx="4900986" cy="5868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D1AD5-7FF3-C92D-7D06-E8C3F82911A5}"/>
              </a:ext>
            </a:extLst>
          </p:cNvPr>
          <p:cNvSpPr txBox="1"/>
          <p:nvPr/>
        </p:nvSpPr>
        <p:spPr>
          <a:xfrm>
            <a:off x="971773" y="6365895"/>
            <a:ext cx="2957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/>
              </a:rPr>
              <a:t>https://kdd.ics.uci.edu/databases/kddcup99/task.html</a:t>
            </a:r>
            <a:r>
              <a:rPr lang="en-US" sz="9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0072C-64EB-1014-C143-5CC82094A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72" y="6361139"/>
            <a:ext cx="2296035" cy="229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9D1509-4B5E-8C6C-BB83-B00C4C5E0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807" y="2128657"/>
            <a:ext cx="2430613" cy="24657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7EA1C9-736F-1EB4-63C2-7302A8846F3C}"/>
              </a:ext>
            </a:extLst>
          </p:cNvPr>
          <p:cNvCxnSpPr>
            <a:cxnSpLocks/>
          </p:cNvCxnSpPr>
          <p:nvPr/>
        </p:nvCxnSpPr>
        <p:spPr>
          <a:xfrm>
            <a:off x="8956431" y="672123"/>
            <a:ext cx="0" cy="375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274995-E76A-69F7-E1F6-0B2DCCAFC648}"/>
              </a:ext>
            </a:extLst>
          </p:cNvPr>
          <p:cNvCxnSpPr>
            <a:cxnSpLocks/>
          </p:cNvCxnSpPr>
          <p:nvPr/>
        </p:nvCxnSpPr>
        <p:spPr>
          <a:xfrm flipH="1">
            <a:off x="5099899" y="4439138"/>
            <a:ext cx="3856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E1447B-35D7-B746-DC99-24A8C7C8590A}"/>
              </a:ext>
            </a:extLst>
          </p:cNvPr>
          <p:cNvCxnSpPr>
            <a:cxnSpLocks/>
          </p:cNvCxnSpPr>
          <p:nvPr/>
        </p:nvCxnSpPr>
        <p:spPr>
          <a:xfrm>
            <a:off x="5099899" y="4439138"/>
            <a:ext cx="0" cy="241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197252-4BDB-A79D-6273-5EBD93025F23}"/>
              </a:ext>
            </a:extLst>
          </p:cNvPr>
          <p:cNvCxnSpPr/>
          <p:nvPr/>
        </p:nvCxnSpPr>
        <p:spPr>
          <a:xfrm>
            <a:off x="8972062" y="672123"/>
            <a:ext cx="3219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6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5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Label Encoding</a:t>
            </a:r>
            <a:br>
              <a:rPr lang="it-IT" dirty="0"/>
            </a:br>
            <a:endParaRPr lang="it-IT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EA7CE-71B0-874C-EE12-7F3C68A3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5" y="1348033"/>
            <a:ext cx="8024809" cy="4529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D78F8-8690-A544-1F78-44BD1E90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94" y="2129096"/>
            <a:ext cx="3848636" cy="29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8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5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Correlation matrix </a:t>
            </a:r>
            <a:br>
              <a:rPr lang="it-IT" dirty="0"/>
            </a:br>
            <a:endParaRPr lang="it-IT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9B88A-5B70-2399-FD3B-99521FBC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9" y="670029"/>
            <a:ext cx="6904234" cy="61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2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DF split and Choice of the model Models</a:t>
            </a:r>
            <a:br>
              <a:rPr lang="it-IT" dirty="0"/>
            </a:br>
            <a:endParaRPr lang="it-IT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89099-BEF3-4A29-F5C2-4945ADCB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8" y="1142065"/>
            <a:ext cx="5731497" cy="60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961B-E42F-9EBC-F573-788E9C6D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8" y="1879088"/>
            <a:ext cx="5739937" cy="4121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45880-B26D-C565-FD14-670C4026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81" y="857245"/>
            <a:ext cx="2818172" cy="2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Evaluation on Test Data – Machine Learning</a:t>
            </a:r>
            <a:br>
              <a:rPr lang="en-US" dirty="0"/>
            </a:br>
            <a:endParaRPr lang="it-IT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B96E19-1D7F-8661-3EA0-A201319B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6" y="663092"/>
            <a:ext cx="5536676" cy="2574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897402-CEF3-F4E0-3453-801AAB7E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5" y="3429000"/>
            <a:ext cx="4111637" cy="33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0AFE4-EA45-F931-EAC1-CD1744AF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37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Evaluation on Test Data – Deep Learning</a:t>
            </a:r>
            <a:br>
              <a:rPr lang="en-US" dirty="0"/>
            </a:br>
            <a:endParaRPr lang="it-IT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42163-5B58-FCE0-FD91-DE3495E6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33" y="3082564"/>
            <a:ext cx="7638367" cy="3775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E9076-D3F8-F0D4-021D-E3F4975A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723"/>
            <a:ext cx="4678033" cy="3775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93C3E-22A8-78D4-EB4B-BAAE723A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00" y="679454"/>
            <a:ext cx="4678032" cy="22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24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97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Futura</vt:lpstr>
      <vt:lpstr>Tema di Office</vt:lpstr>
      <vt:lpstr>PowerPoint Presentation</vt:lpstr>
      <vt:lpstr>Raw Data https://www.kaggle.com/datasets/sampadab17/network-intrusion-detection </vt:lpstr>
      <vt:lpstr>Exploratory Data Analysis </vt:lpstr>
      <vt:lpstr>Feature Engineering </vt:lpstr>
      <vt:lpstr>Label Encoding </vt:lpstr>
      <vt:lpstr>Correlation matrix  </vt:lpstr>
      <vt:lpstr>DF split and Choice of the model Models </vt:lpstr>
      <vt:lpstr>Model Evaluation on Test Data – Machine Learning </vt:lpstr>
      <vt:lpstr>Model Evaluation on Test Data – Deep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roberto.curcio2@studio.unibo.it</dc:creator>
  <cp:lastModifiedBy>Filippo Ciliberti (fciliber)</cp:lastModifiedBy>
  <cp:revision>4</cp:revision>
  <dcterms:created xsi:type="dcterms:W3CDTF">2023-12-12T06:21:01Z</dcterms:created>
  <dcterms:modified xsi:type="dcterms:W3CDTF">2024-09-08T19:43:55Z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2024-09-08T18:33:04Z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b8c3108c-e848-47f5-96a6-419a54b46bcf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Tema di Office:8</vt:lpwstr>
  </property>
  <property fmtid="{D5CDD505-2E9C-101B-9397-08002B2CF9AE}" pid="10" name="ClassificationContentMarkingFooterText">
    <vt:lpwstr>Cisco Confidential</vt:lpwstr>
  </property>
</Properties>
</file>